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9385-2BC4-4780-B282-8118E11E3E9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7981-BB09-46D6-A7A7-93658466A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9385-2BC4-4780-B282-8118E11E3E9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7981-BB09-46D6-A7A7-93658466A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9385-2BC4-4780-B282-8118E11E3E9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7981-BB09-46D6-A7A7-93658466A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9385-2BC4-4780-B282-8118E11E3E9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7981-BB09-46D6-A7A7-93658466A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9385-2BC4-4780-B282-8118E11E3E9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7981-BB09-46D6-A7A7-93658466A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9385-2BC4-4780-B282-8118E11E3E9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7981-BB09-46D6-A7A7-93658466A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9385-2BC4-4780-B282-8118E11E3E9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7981-BB09-46D6-A7A7-93658466A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9385-2BC4-4780-B282-8118E11E3E9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7981-BB09-46D6-A7A7-93658466A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9385-2BC4-4780-B282-8118E11E3E9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7981-BB09-46D6-A7A7-93658466A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9385-2BC4-4780-B282-8118E11E3E9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7981-BB09-46D6-A7A7-93658466A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9385-2BC4-4780-B282-8118E11E3E9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7981-BB09-46D6-A7A7-93658466A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29385-2BC4-4780-B282-8118E11E3E9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87981-BB09-46D6-A7A7-93658466A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8153400" cy="2362200"/>
          </a:xfrm>
        </p:spPr>
        <p:txBody>
          <a:bodyPr>
            <a:normAutofit/>
          </a:bodyPr>
          <a:lstStyle/>
          <a:p>
            <a:r>
              <a:rPr lang="x-none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Раде Р. Лаловић</a:t>
            </a:r>
            <a:r>
              <a:rPr lang="x-none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x-none" sz="3200" b="1" dirty="0" smtClean="0">
                <a:latin typeface="Arial" pitchFamily="34" charset="0"/>
                <a:cs typeface="Arial" pitchFamily="34" charset="0"/>
              </a:rPr>
            </a:br>
            <a:r>
              <a:rPr lang="x-none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ИЗВЈЕШТАЈ СА САВЈЕТОВАЊА НАСТАВНИКА СРПСКОГ ЈЕЗИКА</a:t>
            </a:r>
            <a:br>
              <a:rPr lang="x-none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x-none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-август, 2015. године-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71800" y="3124200"/>
          <a:ext cx="1797754" cy="1676400"/>
        </p:xfrm>
        <a:graphic>
          <a:graphicData uri="http://schemas.openxmlformats.org/presentationml/2006/ole">
            <p:oleObj spid="_x0000_s1029" name="Acrobat Document" showAsIcon="1" r:id="rId3" imgW="914400" imgH="771480" progId="AcroExch.Document.11">
              <p:embed/>
            </p:oleObj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152400" y="5410200"/>
            <a:ext cx="3200400" cy="685800"/>
          </a:xfrm>
          <a:prstGeom prst="wedgeRoundRectCallout">
            <a:avLst>
              <a:gd name="adj1" fmla="val 68857"/>
              <a:gd name="adj2" fmla="val -27535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70C0"/>
                </a:solidFill>
              </a:rPr>
              <a:t>Текстуални извјештај са одржаног савјетовања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410200" y="5410200"/>
            <a:ext cx="3581400" cy="685800"/>
          </a:xfrm>
          <a:prstGeom prst="wedgeRoundRectCallout">
            <a:avLst>
              <a:gd name="adj1" fmla="val -34204"/>
              <a:gd name="adj2" fmla="val -28420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rgbClr val="0070C0"/>
                </a:solidFill>
              </a:rPr>
              <a:t>Припремање наставника српског језика за  извођење наставе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876800" y="3048000"/>
          <a:ext cx="1986844" cy="1676400"/>
        </p:xfrm>
        <a:graphic>
          <a:graphicData uri="http://schemas.openxmlformats.org/presentationml/2006/ole">
            <p:oleObj spid="_x0000_s1030" name="Acrobat Document" showAsIcon="1" r:id="rId4" imgW="914400" imgH="77148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Adobe Acrobat Document</vt:lpstr>
      <vt:lpstr>Раде Р. Лаловић ИЗВЈЕШТАЈ СА САВЈЕТОВАЊА НАСТАВНИКА СРПСКОГ ЈЕЗИКА -август, 2015. године-</vt:lpstr>
    </vt:vector>
  </TitlesOfParts>
  <Company>Republicki pedagoski zavod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ИЗВЈЕШТАЈ СА САВЈЕТОВАЊА НАСТАВНИКА СРПСКОГ ЈЕЗИКА -август, 2015. године-</dc:title>
  <dc:creator>Rade Lalovic</dc:creator>
  <cp:lastModifiedBy>Slavica Vidakovic</cp:lastModifiedBy>
  <cp:revision>21</cp:revision>
  <dcterms:created xsi:type="dcterms:W3CDTF">2015-09-01T12:26:00Z</dcterms:created>
  <dcterms:modified xsi:type="dcterms:W3CDTF">2015-09-03T13:14:45Z</dcterms:modified>
</cp:coreProperties>
</file>